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CE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 autoAdjust="0"/>
  </p:normalViewPr>
  <p:slideViewPr>
    <p:cSldViewPr snapToGrid="0">
      <p:cViewPr>
        <p:scale>
          <a:sx n="62" d="100"/>
          <a:sy n="62" d="100"/>
        </p:scale>
        <p:origin x="-2078" y="-6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76185" y="2897659"/>
            <a:ext cx="5178970" cy="1329612"/>
          </a:xfrm>
        </p:spPr>
        <p:txBody>
          <a:bodyPr>
            <a:normAutofit/>
          </a:bodyPr>
          <a:lstStyle>
            <a:lvl1pPr marL="0" indent="0" algn="l">
              <a:buNone/>
              <a:defRPr sz="3600" baseline="0">
                <a:solidFill>
                  <a:schemeClr val="bg1"/>
                </a:solidFill>
                <a:latin typeface="Aller" panose="02000503030000020004" pitchFamily="2" charset="-1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 smtClean="0"/>
              <a:t>Název školy, kraj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176186" y="810629"/>
            <a:ext cx="4945704" cy="1848563"/>
          </a:xfrm>
        </p:spPr>
        <p:txBody>
          <a:bodyPr anchor="b">
            <a:normAutofit/>
          </a:bodyPr>
          <a:lstStyle>
            <a:lvl1pPr marL="0" indent="0">
              <a:buNone/>
              <a:defRPr sz="5400" b="1" baseline="0">
                <a:solidFill>
                  <a:srgbClr val="A6CE39"/>
                </a:solidFill>
                <a:latin typeface="Aller" panose="02000503030000020004" pitchFamily="2" charset="-18"/>
              </a:defRPr>
            </a:lvl1pPr>
          </a:lstStyle>
          <a:p>
            <a:pPr lvl="0"/>
            <a:r>
              <a:rPr lang="cs-CZ" dirty="0" smtClean="0"/>
              <a:t>Název týmu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2120978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A5CBC-D9D4-4E3A-BBFB-FD3BF21B298F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E0F28-C4D5-432C-8A8A-20AECA408895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05029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F8CB-38E0-4EC6-B4F2-5C8582EC78D7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71BF5-CB7C-4DFC-B9AC-37980DEB9168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4611289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13FDE-CD5E-403B-84D5-0DAFEA56A8E2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71693-EDCC-4D8F-8E26-F4308B6AA61C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42620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cs-CZ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26F27-CBF0-469C-A62D-EFD2357F1B3E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5E194-FD9B-46B7-B46C-3198C28E9E60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76668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CBC0E-E1DA-44B6-A813-950824B73D41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69C7D-8EEA-4FFE-9378-6C913A410C1E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39661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text 12"/>
          <p:cNvSpPr>
            <a:spLocks noGrp="1"/>
          </p:cNvSpPr>
          <p:nvPr>
            <p:ph type="body" sz="quarter" idx="15"/>
          </p:nvPr>
        </p:nvSpPr>
        <p:spPr>
          <a:xfrm>
            <a:off x="1296194" y="2292638"/>
            <a:ext cx="6551612" cy="923330"/>
          </a:xfrm>
        </p:spPr>
        <p:txBody>
          <a:bodyPr anchor="ctr">
            <a:spAutoFit/>
          </a:bodyPr>
          <a:lstStyle>
            <a:lvl1pPr marL="0" indent="0" algn="ctr">
              <a:buNone/>
              <a:defRPr sz="6000" b="1" i="0" baseline="0">
                <a:solidFill>
                  <a:schemeClr val="bg1"/>
                </a:solidFill>
                <a:latin typeface="Aller" panose="02000503030000020004" pitchFamily="2" charset="-18"/>
              </a:defRPr>
            </a:lvl1pPr>
          </a:lstStyle>
          <a:p>
            <a:pPr lvl="0"/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E98A0-B35C-442E-9EDC-310E619B8129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91111-1267-4792-A79B-0BCC5FFCBC2D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84077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C06AE-AB30-4C77-B624-EE508D2056E6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6D23B-E393-4AEB-B333-4953A60A9056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291376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7D884-B4FF-4B02-90C3-2AAC4307EFB7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8ABD6-091D-4051-8997-F8121F4B2EE0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4246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94EDE-979A-44BB-9F9B-AE2E057B3B16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2CA4B-C624-4615-98E7-FA85E549DB9A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0264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BBF6-C69E-4AD1-B162-213CB72DADC9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7BA47-9AD1-4FBE-B89C-9B3D9AA85173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412961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638AA-011D-40DB-8DE1-CA60677C9599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3942F-D6B1-4D49-8046-DDC3D22B55DD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791429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Kliknutím lze upravit styl.</a:t>
            </a:r>
            <a:endParaRPr lang="en-US" altLang="cs-CZ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Upravte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  <a:endParaRPr lang="en-US" altLang="cs-CZ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BFE485C-8AE8-4345-91CE-FAC242EC3832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06FBBCD-B108-4FBF-A7FA-19ABB19BCB27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03" r:id="rId2"/>
    <p:sldLayoutId id="2147483704" r:id="rId3"/>
    <p:sldLayoutId id="214748371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1"/>
          <p:cNvSpPr>
            <a:spLocks noGrp="1"/>
          </p:cNvSpPr>
          <p:nvPr>
            <p:ph type="subTitle" idx="1"/>
          </p:nvPr>
        </p:nvSpPr>
        <p:spPr>
          <a:xfrm>
            <a:off x="866775" y="3429000"/>
            <a:ext cx="5180013" cy="1330325"/>
          </a:xfrm>
        </p:spPr>
        <p:txBody>
          <a:bodyPr/>
          <a:lstStyle/>
          <a:p>
            <a:pPr eaLnBrk="1" hangingPunct="1"/>
            <a:endParaRPr lang="cs-CZ" altLang="cs-CZ" smtClean="0"/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66775" y="1330325"/>
            <a:ext cx="4946650" cy="1847850"/>
          </a:xfrm>
        </p:spPr>
        <p:txBody>
          <a:bodyPr/>
          <a:lstStyle/>
          <a:p>
            <a:pPr eaLnBrk="1" hangingPunct="1"/>
            <a:endParaRPr lang="cs-CZ" altLang="cs-C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cs-CZ" altLang="cs-CZ" smtClean="0"/>
          </a:p>
        </p:txBody>
      </p:sp>
      <p:sp>
        <p:nvSpPr>
          <p:cNvPr id="5123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cs-CZ" altLang="cs-C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Zástupný symbol pro text 29"/>
          <p:cNvSpPr>
            <a:spLocks noGrp="1"/>
          </p:cNvSpPr>
          <p:nvPr>
            <p:ph type="body" sz="quarter" idx="15"/>
          </p:nvPr>
        </p:nvSpPr>
        <p:spPr>
          <a:xfrm>
            <a:off x="1296988" y="2292350"/>
            <a:ext cx="6550025" cy="923925"/>
          </a:xfrm>
        </p:spPr>
        <p:txBody>
          <a:bodyPr/>
          <a:lstStyle/>
          <a:p>
            <a:pPr eaLnBrk="1" hangingPunct="1"/>
            <a:endParaRPr lang="en-GB" altLang="cs-C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</TotalTime>
  <Words>0</Words>
  <Application>Microsoft Office PowerPoint</Application>
  <PresentationFormat>Předvádění na obrazovce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Aller</vt:lpstr>
      <vt:lpstr>Motiv Office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Filip Borkovec</dc:creator>
  <cp:lastModifiedBy>Peta</cp:lastModifiedBy>
  <cp:revision>17</cp:revision>
  <dcterms:created xsi:type="dcterms:W3CDTF">2017-01-21T08:46:49Z</dcterms:created>
  <dcterms:modified xsi:type="dcterms:W3CDTF">2020-01-16T19:57:01Z</dcterms:modified>
</cp:coreProperties>
</file>