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C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178" y="2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9"/>
          <p:cNvSpPr>
            <a:spLocks noGrp="1"/>
          </p:cNvSpPr>
          <p:nvPr>
            <p:ph type="body" sz="quarter" idx="13" hasCustomPrompt="1"/>
          </p:nvPr>
        </p:nvSpPr>
        <p:spPr>
          <a:xfrm>
            <a:off x="874825" y="1299461"/>
            <a:ext cx="6753809" cy="1038213"/>
          </a:xfrm>
        </p:spPr>
        <p:txBody>
          <a:bodyPr anchor="b">
            <a:normAutofit/>
          </a:bodyPr>
          <a:lstStyle>
            <a:lvl1pPr marL="0" indent="0">
              <a:buNone/>
              <a:defRPr sz="5400" b="1" baseline="0">
                <a:solidFill>
                  <a:srgbClr val="A6CE39"/>
                </a:solidFill>
                <a:latin typeface="Aller" panose="02000503030000020004" pitchFamily="2" charset="-18"/>
              </a:defRPr>
            </a:lvl1pPr>
          </a:lstStyle>
          <a:p>
            <a:pPr lvl="0"/>
            <a:r>
              <a:rPr lang="cs-CZ" dirty="0" smtClean="0"/>
              <a:t>Název týmu</a:t>
            </a:r>
            <a:endParaRPr lang="cs-CZ" dirty="0" smtClean="0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4" hasCustomPrompt="1"/>
          </p:nvPr>
        </p:nvSpPr>
        <p:spPr>
          <a:xfrm>
            <a:off x="867458" y="2628131"/>
            <a:ext cx="6753225" cy="1679575"/>
          </a:xfrm>
        </p:spPr>
        <p:txBody>
          <a:bodyPr>
            <a:normAutofit/>
          </a:bodyPr>
          <a:lstStyle>
            <a:lvl1pPr marL="0" indent="0">
              <a:buNone/>
              <a:defRPr sz="4000" b="0" baseline="0">
                <a:solidFill>
                  <a:schemeClr val="bg1"/>
                </a:solidFill>
                <a:latin typeface="Aller" panose="02000503030000020004" pitchFamily="2" charset="-18"/>
              </a:defRPr>
            </a:lvl1pPr>
          </a:lstStyle>
          <a:p>
            <a:pPr lvl="0"/>
            <a:r>
              <a:rPr lang="cs-CZ" dirty="0" smtClean="0"/>
              <a:t>Název školy, kraj</a:t>
            </a:r>
            <a:endParaRPr lang="cs-CZ" dirty="0" smtClean="0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7222-AC44-4F3B-9D66-3F076562E856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475AC-663E-43EA-8E67-4678D34F1EE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6197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2B90B-F8A1-4592-8710-1D2241320F84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F3445-B0A0-4481-9DEE-D28DF2F9CB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0307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A8965-E21F-4364-8BA9-8E899769223F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9CADD-8FB3-4272-8D4A-03AF0B3DB07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6281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831D-AABF-4CBB-AD8C-C321D103B9CD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B7486-5629-425F-A2F8-553595A92D0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284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85975" y="1980047"/>
            <a:ext cx="8020050" cy="1089529"/>
          </a:xfrm>
        </p:spPr>
        <p:txBody>
          <a:bodyPr>
            <a:spAutoFit/>
          </a:bodyPr>
          <a:lstStyle>
            <a:lvl1pPr algn="ctr">
              <a:defRPr sz="7200" b="1">
                <a:solidFill>
                  <a:schemeClr val="bg1"/>
                </a:solidFill>
                <a:latin typeface="Aller" panose="02000503030000020004" pitchFamily="2" charset="-18"/>
              </a:defRPr>
            </a:lvl1pPr>
          </a:lstStyle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83CB5-AA10-4295-BD27-08CB51DDF7F8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DA9B4-FF2A-4296-8138-735591F0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69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1BE51-BE31-43EF-AFE3-FE810BB4A48A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E920A-0E03-4F84-9AB3-F76BF942EA5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619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9F0A0-32F2-4305-A99C-FB1BEB34A2AA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C6775-2451-4F0F-83E6-F5988C1958D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1783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EF02B-F911-46DE-8FB5-BE2403CEB59D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C4BA8-2B2F-4FF9-8B4B-E8D574FD1D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763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971A0-8287-4BB5-A3FF-35A4583A397D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806C0-1FC5-4A47-827A-53054604E2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608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8F6F2-FFE4-4B8E-80E3-16A56C48A0B9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DBE31-60CB-48A7-B45E-6FAA11D63DD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596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247CB-D893-48ED-A8D8-0B32E78FEBA7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633A4-5B91-46D2-89BC-A72B823DD7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817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Upravte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9E52188-33D7-4FBC-8497-B6CE541FDE37}" type="datetimeFigureOut">
              <a:rPr lang="cs-CZ"/>
              <a:pPr>
                <a:defRPr/>
              </a:pPr>
              <a:t>16.01.2020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2E06CF-C071-4036-ABFB-045DEB963B0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931048" y="1518698"/>
            <a:ext cx="6753225" cy="1327399"/>
          </a:xfrm>
        </p:spPr>
        <p:txBody>
          <a:bodyPr/>
          <a:lstStyle/>
          <a:p>
            <a:endParaRPr lang="en-GB" altLang="cs-CZ" dirty="0" smtClean="0"/>
          </a:p>
        </p:txBody>
      </p:sp>
      <p:sp>
        <p:nvSpPr>
          <p:cNvPr id="4099" name="Zástupný symbol pro text 4"/>
          <p:cNvSpPr>
            <a:spLocks noGrp="1"/>
          </p:cNvSpPr>
          <p:nvPr>
            <p:ph type="body" sz="quarter" idx="14"/>
          </p:nvPr>
        </p:nvSpPr>
        <p:spPr>
          <a:xfrm>
            <a:off x="923096" y="3065132"/>
            <a:ext cx="6753225" cy="1679575"/>
          </a:xfrm>
        </p:spPr>
        <p:txBody>
          <a:bodyPr/>
          <a:lstStyle/>
          <a:p>
            <a:endParaRPr lang="en-GB" alt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altLang="cs-CZ" smtClean="0"/>
          </a:p>
        </p:txBody>
      </p:sp>
      <p:sp>
        <p:nvSpPr>
          <p:cNvPr id="5123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altLang="cs-CZ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5"/>
          <p:cNvSpPr>
            <a:spLocks noGrp="1"/>
          </p:cNvSpPr>
          <p:nvPr>
            <p:ph type="title"/>
          </p:nvPr>
        </p:nvSpPr>
        <p:spPr>
          <a:xfrm>
            <a:off x="1282893" y="2583912"/>
            <a:ext cx="8020050" cy="1090612"/>
          </a:xfrm>
        </p:spPr>
        <p:txBody>
          <a:bodyPr/>
          <a:lstStyle/>
          <a:p>
            <a:endParaRPr lang="en-GB" alt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Vlastní</PresentationFormat>
  <Paragraphs>0</Paragraphs>
  <Slides>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Aller</vt:lpstr>
      <vt:lpstr>Motiv Office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Beáta Davidová</dc:creator>
  <cp:lastModifiedBy>Peta</cp:lastModifiedBy>
  <cp:revision>10</cp:revision>
  <dcterms:created xsi:type="dcterms:W3CDTF">2017-01-21T08:46:49Z</dcterms:created>
  <dcterms:modified xsi:type="dcterms:W3CDTF">2020-01-16T19:54:10Z</dcterms:modified>
</cp:coreProperties>
</file>