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04"/>
  </p:normalViewPr>
  <p:slideViewPr>
    <p:cSldViewPr snapToGrid="0" snapToObjects="1" showGuides="1"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EA353D-5130-151B-18A5-2592F19FC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6E8B590-D521-CB78-C03A-9D76E1BF68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504D537-3782-B0D4-1D58-85E422A10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668DDD0-2055-851A-7E34-B8F69CA2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0B410E1-F984-5EC2-CA4E-7818D4D48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4327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17A7DD-4CB6-85C2-2355-0AD15DD3C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6138648-25FC-5932-CEEF-51A505DBE6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B8F99F5-41E5-8667-745A-AEB2B47DC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01AF42D-5958-750F-DD85-0AA2FC8C0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D760CB5-329E-7BEB-A632-54471AF73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8982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1C21520-6595-DFCD-D526-F054EA8703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0E758C7-547C-F1C7-8287-B47D56121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6BFBEF1-AF7E-9D28-A6FE-4AF21B611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A11E530-A2BF-48BE-9EDC-831FC1B77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63001BB-8EF3-4285-EA00-ACB4698E2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102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3A0FFA-63CE-DDDD-6064-767BC8F8A8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2E52C19-2EE9-494F-F927-AA6861EDC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01182FB-4747-359A-0C7B-F5254D3FD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CBEC27F-0E94-46BC-25B6-A9DD5A76B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2FF067E-9D7C-CACB-EC78-3601F37CB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8958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9405B7-A52E-272E-A35D-420326065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660181C-3D24-DEDE-6EDF-3D5DEF272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5669D8B-C2F9-5C55-E7B4-7CF5DFE99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2DC4DAB-53CB-823D-34A3-141BD02FF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5C0A54C-70AD-A33D-367A-7B269D3A7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4906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664672-EA72-B515-F166-1D9F9B480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5D82B21-F69A-61DC-96CE-43DE9B48E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59C52DF-635D-8BC9-B60A-EA523999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D76DC2A-F1B0-52E1-E9E9-67C3B6B54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F6328A8-A070-C40C-DA41-3138AE1E8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4061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DA7536-7E4C-EA0C-C0AD-7026DF7E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4A1207-1972-5E36-A34A-79610E1E39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46BBD96-464B-A41F-6A15-BFAFF5A625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1D44829-7DB9-E4EA-6581-1A136396A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8FAC8B0-5418-87EF-C2FB-B5DD38800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F9D8838-2E1D-9394-9A2A-89B8F6007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2344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BAB232-6D70-16D7-CF1C-BCC48DED2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49EAA09-9E6E-45C7-418B-88B9AA3D8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1D062C8-D9AA-2B56-44B5-8D2176916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66C0CE0-285F-BA68-DC6B-7B99DEEEE5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CCE46553-DA90-7776-B7FD-B91DA26102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2E0437B-96FB-2400-FA19-B4BB36AA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C3D737F-305F-BD31-3F8E-9745F9EA6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23F9CE8-E9D0-543C-08A7-02AB49395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32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A45C56-71EC-A1DC-364E-C5EEF1AB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742ED01-B031-A06E-A1BC-8018B50AE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01551D0-E745-359C-C96F-67203E39D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E6BBF93-E46B-6E83-E188-F85C6BF7C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14094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E50F023-77C2-A1CB-29F5-9708D1E08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53CA7752-9C34-A1F3-76C7-2A720EFC5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B7D34C3-F664-0C0F-7C84-1BFEDA765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8657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E7EE9C-CB60-C13F-935E-CD550FADC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2160065-A29B-2A0C-2303-7DB984809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B4BFBAF-7958-90DA-4178-E9022E0E24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F59DA3A-B4C8-FC4D-D201-5CDEDF2F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D4E11D1-B1F6-AC08-0547-8F7726DAA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05B8373-E087-BEFB-7E00-11FF0C73F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0418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39A2F7-BB0D-900C-CE40-1BEB1BBF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481FA80-C2DA-CE93-4606-866C6E1FF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9455642-9E4E-C2D3-AFD9-420364E3E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E68BECF-3F01-9410-E5A4-B7127AD0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450FD34-5842-F1EA-7E21-D744AE9FC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09948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528E54-40AD-B2AA-70C1-851174999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E7032C08-A077-623D-33DD-D019E740CD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80870EB-82C2-BA47-D0BE-3E7D9A14A7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2DED60A-3BAD-FB71-88E3-C805A2337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E549C6-12DD-9909-A6BE-7994BD785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265F9C1-E8C4-0701-2B8B-67ACD5963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9703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16B798-7624-F624-772B-4BC707A58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2A530EB-CA1F-D2F7-BC0D-F4BC6F8DF7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3D7A052-FB0F-9DB3-10E5-ECA8A9C73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F6E6247-0D82-C48B-03D6-A5D06A516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4A07E80-5622-AC91-66BD-873666136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0253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0A84DF49-BD4C-11EF-3736-4C2ADF7118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29DFA5-A1C0-93A7-E7AC-C2B19F806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E2C3465-509C-71FA-3321-F04AB3AFC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C6620AF-0EE4-E867-06F1-5409A793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0D0E67A-EA42-D322-C53E-674BCCD9F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7925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2495B6-6666-EA9C-7EF8-C8DD5711DE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372D77C-D5AF-4678-24D0-4F5D75423E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3F4BC0F-916E-17F3-95E9-9A5CE131E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D63092A-D919-9DFF-A7AC-8A47D077A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B11AEC1-390F-2F0B-1CE3-7151E949F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9268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3C5818-6D46-A0C2-2A1B-B02E74D2D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067EF64-CFD6-5FEE-CF76-C0E59B665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93B0AF2-9887-9AB6-9CDC-82F758E6B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B61728F-6558-AFD3-CB04-B34DFE8F1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95E376-25A2-1D2C-FF1C-C1286E887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22301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18418D-6DD6-16E9-E840-7D3892CE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928B82D-5258-A101-AADD-5DABB356B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D10F8FC-B2B6-4FD8-E43B-E83EC020A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E8AFD66-2CE2-D6E5-C600-69A65E8B2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9DCB378-1433-98AE-09D7-B0EBC9591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91011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D83582-27CF-0F11-35C9-865383C7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8182E98-B6BB-5D7D-4087-44450DF96A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9DEA430-5488-0F2C-59F0-A5072D028A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283F7A0-4970-DB4F-8434-77D3C7C4A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B0534E4-D360-0D45-88B6-D68AEC04E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B75C61E-2935-53A4-096A-637A36BA9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3849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12D5E6-457A-7D82-72CF-660FA880C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43441A5-D953-9AA1-E372-F68ECC551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348A055-54A4-A111-AAC1-7D8D2738A5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F5E5766-7584-8945-00DB-DE55FDF88B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63BD9675-7ED8-F991-244C-9801CE7A0D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9A54AFB9-EB94-F4F8-8A33-21DDCDA4B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D63963D-3C6C-9561-C62A-4C318CEF2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7DB73E11-4C49-011D-8DD1-4F7EB0DBE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1345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D5446E-A632-FB0A-B376-0420FC0D9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53345F6-064B-CC70-42BA-6898CE52C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4C526F7-B8C0-E685-1AAA-750B102C2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720D05B-7E77-043C-A4F0-807453AE5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02313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48FD0A1-6ED0-B2F0-1A7F-7C5621150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D0C6D0D-4CD3-6F31-8B32-4F1B9C706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21DCAF5-EA2E-49C0-679C-3DB1B816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759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47AE84-DDE9-BEDA-C41C-F3C57F7A6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919674E-DFE9-9B22-5069-C9782A1FC5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2FD0318-6145-9156-804A-CF83B0C6D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1C7F1FB-0F18-F9D7-5740-A30E87413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5A20897-0EE3-AB56-6A46-5FAD6A091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64623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13E627-4AD4-DDA4-44CF-C258BA9B7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11E8BB-A172-F3BF-6A58-0B2EA34F9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F4BB6C9-6D38-5A7E-7C5F-8A07055661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A7A779A-5729-C527-C0E8-604889579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A3BDEF6-7692-0C45-C6A4-4C04DF02F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86783B9-3C92-406D-EB26-2661285BB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81740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9D39FF-C5D9-C2D2-67A6-BFE1111D5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E4B073A-A14F-2AC8-1E3B-DFBA5F844E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FC3286D-F243-FBAE-524B-3D645D55B8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F4CE063-2AAC-7F74-43A9-BFE215A6D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7A00F86-61E3-3398-4961-FD4A58DF2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5FD6077-5416-A569-5A7C-A4256F190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09805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CA6139-3055-CE79-84F5-ED1ACDA08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76D24112-4519-131A-0BC1-063DCC39D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75B4C76-C12E-560B-5E2F-83EA3E358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25EBCD1-775C-708F-53A8-02679A4D0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5121BA7-F260-3525-04F4-961226306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83798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42B980F-918F-65A3-1D9A-9C30EC1C76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20F2055-0665-7D40-C532-9EF3EF4D59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CA8357F-0E16-359C-7543-166C6EECD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A473160-E579-DEF4-D608-B70C10A72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649DB50-08ED-F308-2CDF-0359910B1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63473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E2D7B9-41D4-7465-BE44-21E4FC545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63479D1-D64A-3B76-7C02-420FAEA64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C30D6AB-5521-3094-73EA-C144D5C82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CBFD46F-A960-9123-9597-5166BC6B0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9DFE8CD-AF25-BAF3-4B06-46F8F5121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94628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A033D7-4417-F084-D07D-548407506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280D63A-5573-7E91-EFF4-A0276AAE1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685565E-08EB-FCB9-DC5A-7A98E5C66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4F78E42-90D4-2DE4-7BE3-50F3D362C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79EAE98-0335-91A9-6A78-D124DBA88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29185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0062B9-316D-F781-AF5E-09369A3D4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F1B8A27-B2EB-72A6-6C06-45038F7A4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A02C262-A0EC-11D2-847B-FF063E197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F4D04AF-AE1F-BFBF-AD1C-E4D9DD997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BD833BB-8BCD-C58F-4FD2-DA1A78A82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17675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C13FC2-0109-16EB-B63F-A674B1B7D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DFEAA6E-A0BB-C195-ED4B-8BE9BC0B8F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1171325-481D-C680-FCA5-1536ADF5FD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67A329B-03B5-2EB2-34C4-F58C78708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710203C-C876-1CD9-48CE-65E8C94E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D7944DE-5999-4380-2A52-C9C6F4564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03010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DAD5BC-7F69-66A6-75E1-F8A76A65E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957C21A-F436-0616-9740-518C75435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626AB6A-BCA5-D42F-25D3-60CCD90BD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A28855F-19B3-4C77-0AC7-1EAA031AB7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A7E3A978-3949-438D-C6CC-E79D549F10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B3C2AF0D-01E8-19D2-797D-9806CED7A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095D85B-EC72-6D77-7543-50C6D17BA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EB538FC3-C673-6BDD-FAB2-429387F8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53926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B3BB17-F0CB-F7C6-C645-E75E6B37D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2E032B1-DED5-BC72-78F7-C393DAF10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BA80B3E-DF59-C538-4CB6-57C73D8B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8733F7A-7095-C913-AC59-C5E8713FA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369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246185-976E-BBC5-A318-B3A32A381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5AAF9B-1513-5527-0BA9-0CE656F4E3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79803B7-10A2-6092-CCD6-FB1437AF0C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0A87E80-50F8-EA6B-A727-8EA4F980B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46CD04D-E86F-E026-2F80-C4E597C40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B3B9345-FA34-A7F5-F80A-938F0112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00563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D7D955AA-C3FB-7B66-0580-800D98BF9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D776E080-E8DA-E41F-0CD6-F226CA376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D64157B-1CD9-E9DF-923E-99E497460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3436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E1DE64-40F4-0DB6-65ED-AD3F8EDD6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E199CC9-0B6B-47FF-4CBC-DDF1E078C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EC65AB7-8E26-592E-D54F-A4CC0BB651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E5294D3-2F9B-F3A5-1943-0F85EDF24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1EBDAC6-5285-FBA6-985C-8EE74FEBC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471636F-8D2B-D1C7-0F93-B10024B7D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36368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37DF57-0790-FBAE-4103-C3059376B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76C46A4-7FED-2DD9-D46D-B7F59FE34B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DB19439-0684-BDAE-DBB7-BCC433F6E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3F9A12A-040F-1ADD-9B47-9E63911FC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59020D4-39C2-CE52-B255-8859F6B04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0264FFC-827F-DC74-CB70-36C453C92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27697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548C9B-683B-1446-96E2-CCAE0E5FA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F09052E0-BDE8-C8EE-BB41-A62413B974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176E8CB-8C4C-9C96-2ECF-93E8A3AAA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632B637-CFB1-4047-8D4D-3F653343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98C0B31-83E3-15F6-7105-D4AA843E8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223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32386CC-CE6D-BF85-A46F-FF6F62A460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A01F314-981B-03FA-89C1-67527BCC0B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49E3EE3-29EA-5832-ECB9-C6B6DD784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4F8700A-1869-DFDD-9313-F4CD87B1E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4C6A860-F660-1985-AB08-33F7AF40B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6794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BC21D1-ED37-DE9B-412A-8BB9BF3B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1011E0-08FF-7334-2643-3DDB82BC2D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71DB9B2-FCFB-21D8-641E-F6F5EB332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90E5697-7B48-9B90-E843-906A5E9D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3964106-B8C1-CE27-65AA-A12D7B3E3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2963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555C6F-8679-17E1-D9F1-B5D449657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48A6C07-02C0-2DD2-8F45-FDCA5BED9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39E07FA-2AAF-4068-50B0-F318A1C4FA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3418FEE-E58E-329F-E6ED-F17522BE1B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C23B28B7-EC18-2AC4-DE46-4F9DB3ADF2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C2AD26EB-54E7-6E42-1CC8-A1ED605FE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9A8135A-F325-F32E-E504-86A496467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0B4AC39-5F41-4937-9AC0-A97F32789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8569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913CA19-D011-1488-7597-322E5B6F8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406164F-AF6F-068E-BCCD-CAF39C105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FD1A5F6-0462-1F8E-429C-EF9EC3A59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0A2488E-F15C-6681-5C4D-738AA19A9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848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5848C52-FFE7-0556-CF2A-36FB9047A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F709FA8-54E3-ED52-264B-CC372DD90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C816B48-9F42-7D17-F148-802483120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7539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CB708E-BF37-C5BC-4AD3-F8C9CEDC9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E3E8FD-F3B8-11DC-83AC-1D062C380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57BE072-C906-C743-45F3-F449EB57CB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4BC0DCD-77B4-2EFF-192F-6E13AC9CA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DCCA59A-D865-A434-5099-335122095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EF6371A-B68A-81EB-7D68-7FAF7BD8E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899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61330D-CDD6-6C07-4554-0F52D0663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88C5AA0-5668-E861-095B-CEAD23ED9D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BA8C839-68CA-6AC8-6F8A-6AAFF022F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5A079B8-5481-CB9A-19CF-AF42EBC24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97F71F6-EDBF-6324-730F-B76481CC6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6F56238-508F-7887-D21B-92D47793A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096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AE7AF59-E6F8-A729-05B8-FB97E56DE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CAE7EED-E24B-2CCE-0C4B-DD359BC15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0139543-9477-1B22-4366-BA797CD18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A9F94-EFEF-48BE-B382-3689F3805D69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3D0B9EC-3608-AB1F-5096-14803B69C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4E19D3C-D207-7E98-8B15-F07C5ACCD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98D32-3034-4EE3-8E2D-BF7CFA4A90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91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2779329-B3C3-CC91-997D-AE1FEA488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582F8C7-62BF-08A9-11A8-DE78F76B8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B3DF425-3731-7279-09E5-DCD47D8D4B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D3536-80EE-43BF-8BBC-9C224725733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2A979CB-8D20-A1FF-6E7C-605083EDC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E0596CE-821D-2F71-F92D-049554CD1C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8080C-462D-49FA-BAB5-41FE44B7EB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4307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1EA87695-A620-6667-677C-E1FEB6B11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470CDED-0A0C-DE0D-2FC9-5F38DDB3D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74CD83B-0325-BC68-8C64-15B23B37FF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39CF7-ECEC-4E74-83F2-A9F7C7DD314F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AFD1587-7F10-64D9-C075-7476BD64DB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591D434-7071-D37C-3C4C-B50A5894AF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91306-7A23-4D30-85E5-4F23F347E1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845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ACCD64D-8F55-3E85-7244-23AB7AB7E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E337B05-C2B3-F9E9-0F1A-D666F1C7B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AE0766C-B29F-80EC-A0DE-C6554B86DD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B690F-4F82-E446-ACAC-3B1F0257B896}" type="datetimeFigureOut">
              <a:rPr lang="cs-CZ" smtClean="0"/>
              <a:t>29.01.2024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C24D5DA-2ADA-7969-35C2-ED56982D88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3413AD8-B496-66D9-6C31-C5049A55F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D7D34-42F8-294B-844F-FF0B541805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799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6569A7-C727-F446-96EF-D4A66FBD6E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470706"/>
            <a:ext cx="9753600" cy="1548266"/>
          </a:xfrm>
        </p:spPr>
        <p:txBody>
          <a:bodyPr>
            <a:normAutofit/>
          </a:bodyPr>
          <a:lstStyle/>
          <a:p>
            <a:pPr algn="l"/>
            <a:r>
              <a:rPr lang="cs-CZ" sz="8000" b="1" dirty="0">
                <a:solidFill>
                  <a:schemeClr val="bg1"/>
                </a:solidFill>
              </a:rPr>
              <a:t>Název týmu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778D982-7E79-564C-A743-3CD593D83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3018972"/>
            <a:ext cx="9753600" cy="1640113"/>
          </a:xfrm>
        </p:spPr>
        <p:txBody>
          <a:bodyPr>
            <a:normAutofit/>
          </a:bodyPr>
          <a:lstStyle/>
          <a:p>
            <a:pPr algn="l"/>
            <a:r>
              <a:rPr lang="cs-CZ" sz="4000" dirty="0">
                <a:solidFill>
                  <a:schemeClr val="bg1"/>
                </a:solidFill>
              </a:rPr>
              <a:t>Název školy</a:t>
            </a:r>
          </a:p>
          <a:p>
            <a:pPr algn="l"/>
            <a:r>
              <a:rPr lang="cs-CZ" sz="4000" dirty="0">
                <a:solidFill>
                  <a:schemeClr val="bg1"/>
                </a:solidFill>
              </a:rPr>
              <a:t>Kraj</a:t>
            </a:r>
          </a:p>
        </p:txBody>
      </p:sp>
    </p:spTree>
    <p:extLst>
      <p:ext uri="{BB962C8B-B14F-4D97-AF65-F5344CB8AC3E}">
        <p14:creationId xmlns:p14="http://schemas.microsoft.com/office/powerpoint/2010/main" val="2113194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943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414C43-356D-C24D-A0A2-1E4C77C2F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1122363"/>
            <a:ext cx="8186057" cy="1330551"/>
          </a:xfrm>
        </p:spPr>
        <p:txBody>
          <a:bodyPr/>
          <a:lstStyle/>
          <a:p>
            <a:pPr algn="l"/>
            <a:r>
              <a:rPr lang="cs-CZ" b="1" dirty="0">
                <a:solidFill>
                  <a:schemeClr val="bg1"/>
                </a:solidFill>
              </a:rPr>
              <a:t>Název týmu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40DB004-601A-BF47-9976-006FEB7B2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2452914"/>
            <a:ext cx="9144000" cy="1655762"/>
          </a:xfrm>
        </p:spPr>
        <p:txBody>
          <a:bodyPr/>
          <a:lstStyle/>
          <a:p>
            <a:pPr algn="l"/>
            <a:r>
              <a:rPr lang="cs-CZ" dirty="0">
                <a:solidFill>
                  <a:schemeClr val="bg1"/>
                </a:solidFill>
              </a:rPr>
              <a:t>křestní jména prezentujících (pro porotce na zopakování)</a:t>
            </a:r>
          </a:p>
        </p:txBody>
      </p:sp>
    </p:spTree>
    <p:extLst>
      <p:ext uri="{BB962C8B-B14F-4D97-AF65-F5344CB8AC3E}">
        <p14:creationId xmlns:p14="http://schemas.microsoft.com/office/powerpoint/2010/main" val="232956576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Vlastní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Vlastní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</Words>
  <Application>Microsoft Office PowerPoint</Application>
  <PresentationFormat>Širokoúhlá obrazovka</PresentationFormat>
  <Paragraphs>5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4</vt:i4>
      </vt:variant>
      <vt:variant>
        <vt:lpstr>Nadpisy snímků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Vlastní návrh</vt:lpstr>
      <vt:lpstr>1_Vlastní návrh</vt:lpstr>
      <vt:lpstr>2_Vlastní návrh</vt:lpstr>
      <vt:lpstr>Motiv Office</vt:lpstr>
      <vt:lpstr>Název týmu</vt:lpstr>
      <vt:lpstr>Prezentace aplikace PowerPoint</vt:lpstr>
      <vt:lpstr>Název týmu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týmu</dc:title>
  <dc:creator>Microsoft Office User</dc:creator>
  <cp:lastModifiedBy>Michaela Skoupá</cp:lastModifiedBy>
  <cp:revision>4</cp:revision>
  <dcterms:created xsi:type="dcterms:W3CDTF">2023-04-11T20:50:13Z</dcterms:created>
  <dcterms:modified xsi:type="dcterms:W3CDTF">2024-01-29T13:38:32Z</dcterms:modified>
</cp:coreProperties>
</file>